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58" r:id="rId3"/>
    <p:sldId id="256" r:id="rId4"/>
    <p:sldId id="273" r:id="rId5"/>
    <p:sldId id="260" r:id="rId6"/>
    <p:sldId id="261" r:id="rId7"/>
    <p:sldId id="274" r:id="rId8"/>
    <p:sldId id="259" r:id="rId9"/>
    <p:sldId id="257" r:id="rId10"/>
    <p:sldId id="278" r:id="rId11"/>
    <p:sldId id="263" r:id="rId12"/>
    <p:sldId id="264" r:id="rId13"/>
    <p:sldId id="265" r:id="rId14"/>
    <p:sldId id="266" r:id="rId15"/>
    <p:sldId id="267" r:id="rId16"/>
    <p:sldId id="270" r:id="rId17"/>
    <p:sldId id="271" r:id="rId18"/>
    <p:sldId id="268" r:id="rId19"/>
    <p:sldId id="26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1CC8-CC59-44DF-9EB1-3C9320A7D7DD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2BACA-465B-4F1B-BB3D-DB622711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6811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1CC8-CC59-44DF-9EB1-3C9320A7D7DD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2BACA-465B-4F1B-BB3D-DB622711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1985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1CC8-CC59-44DF-9EB1-3C9320A7D7DD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2BACA-465B-4F1B-BB3D-DB622711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652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1CC8-CC59-44DF-9EB1-3C9320A7D7DD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2BACA-465B-4F1B-BB3D-DB622711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081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1CC8-CC59-44DF-9EB1-3C9320A7D7DD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2BACA-465B-4F1B-BB3D-DB622711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1555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1CC8-CC59-44DF-9EB1-3C9320A7D7DD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2BACA-465B-4F1B-BB3D-DB622711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43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1CC8-CC59-44DF-9EB1-3C9320A7D7DD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2BACA-465B-4F1B-BB3D-DB622711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712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1CC8-CC59-44DF-9EB1-3C9320A7D7DD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2BACA-465B-4F1B-BB3D-DB622711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3850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1CC8-CC59-44DF-9EB1-3C9320A7D7DD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2BACA-465B-4F1B-BB3D-DB622711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97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1CC8-CC59-44DF-9EB1-3C9320A7D7DD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2BACA-465B-4F1B-BB3D-DB622711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333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41CC8-CC59-44DF-9EB1-3C9320A7D7DD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2BACA-465B-4F1B-BB3D-DB622711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477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41CC8-CC59-44DF-9EB1-3C9320A7D7DD}" type="datetimeFigureOut">
              <a:rPr lang="en-US" smtClean="0"/>
              <a:t>1/25/2017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2BACA-465B-4F1B-BB3D-DB62271159D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58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CONGRUENT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537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Some spare slides with different orders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5490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1"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 smtClean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 smtClean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 smtClean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36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5"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altLang="zh-TW" sz="3800" b="1" dirty="0" smtClean="0">
              <a:solidFill>
                <a:srgbClr val="0000FF"/>
              </a:solidFill>
              <a:latin typeface="Calibri" panose="020F0502020204030204" pitchFamily="34" charset="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altLang="zh-TW" sz="3800" b="1" dirty="0" smtClean="0">
              <a:solidFill>
                <a:srgbClr val="00B050"/>
              </a:solidFill>
              <a:latin typeface="Calibri" panose="020F0502020204030204" pitchFamily="34" charset="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altLang="zh-TW" sz="3800" b="1" dirty="0">
              <a:solidFill>
                <a:srgbClr val="FF0000"/>
              </a:solidFill>
              <a:latin typeface="Calibri" panose="020F0502020204030204" pitchFamily="34" charset="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1253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1"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43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5"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8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altLang="zh-TW" sz="3800" b="1" dirty="0" smtClean="0">
              <a:solidFill>
                <a:srgbClr val="0000FF"/>
              </a:solidFill>
              <a:effectLst/>
              <a:latin typeface="Calibri" panose="020F0502020204030204" pitchFamily="34" charset="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8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8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altLang="zh-TW" sz="3800" b="1" dirty="0" smtClean="0">
              <a:solidFill>
                <a:srgbClr val="0000FF"/>
              </a:solidFill>
              <a:effectLst/>
              <a:latin typeface="Calibri" panose="020F0502020204030204" pitchFamily="34" charset="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altLang="zh-TW" sz="3800" b="1" dirty="0" smtClean="0">
              <a:solidFill>
                <a:srgbClr val="000000"/>
              </a:solidFill>
              <a:latin typeface="Calibri" panose="020F0502020204030204" pitchFamily="34" charset="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609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5228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1"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76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5"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altLang="zh-TW" sz="3800" b="1" dirty="0" smtClean="0">
              <a:solidFill>
                <a:srgbClr val="0000FF"/>
              </a:solidFill>
              <a:effectLst/>
              <a:latin typeface="Calibri" panose="020F0502020204030204" pitchFamily="34" charset="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8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altLang="zh-TW" sz="3800" b="1" dirty="0">
              <a:solidFill>
                <a:srgbClr val="0000FF"/>
              </a:solidFill>
              <a:latin typeface="Calibri" panose="020F0502020204030204" pitchFamily="34" charset="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altLang="zh-TW" sz="3800" b="1" dirty="0">
              <a:solidFill>
                <a:srgbClr val="000000"/>
              </a:solidFill>
              <a:latin typeface="Calibri" panose="020F0502020204030204" pitchFamily="34" charset="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3431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1"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 smtClean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 smtClean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 smtClean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076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5"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altLang="zh-TW" sz="3800" b="1" dirty="0" smtClean="0">
              <a:solidFill>
                <a:srgbClr val="00B050"/>
              </a:solidFill>
              <a:latin typeface="Calibri" panose="020F0502020204030204" pitchFamily="34" charset="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 smtClean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 smtClean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 smtClean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 smtClean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 smtClean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 smtClean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 smtClean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 smtClean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 smtClean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 smtClean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altLang="zh-TW" sz="3800" b="1" dirty="0">
              <a:solidFill>
                <a:srgbClr val="0000FF"/>
              </a:solidFill>
              <a:latin typeface="Calibri" panose="020F0502020204030204" pitchFamily="34" charset="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altLang="zh-TW" sz="3800" b="1" dirty="0">
              <a:solidFill>
                <a:srgbClr val="FF0000"/>
              </a:solidFill>
              <a:latin typeface="Calibri" panose="020F0502020204030204" pitchFamily="34" charset="0"/>
              <a:ea typeface="Microsoft JhengHei" panose="020B0604030504040204" pitchFamily="34" charset="-120"/>
              <a:cs typeface="Microsoft JhengHei" panose="020B0604030504040204" pitchFamily="34" charset="-12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2461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1"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 smtClean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 smtClean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08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5"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81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NEUTRAL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0749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1"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 smtClean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 smtClean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 smtClean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819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5"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██</a:t>
            </a:r>
            <a:endParaRPr lang="en-US" sz="3800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86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 smtClean="0"/>
              <a:t>INCONGRUENT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96692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1"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098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70703" y="238897"/>
            <a:ext cx="11574162" cy="6318422"/>
          </a:xfrm>
        </p:spPr>
        <p:txBody>
          <a:bodyPr numCol="5">
            <a:noAutofit/>
          </a:bodyPr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8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8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8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8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8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8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8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8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绿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0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蓝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B050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8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黑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altLang="en-US" sz="3800" b="1" dirty="0" smtClean="0">
                <a:solidFill>
                  <a:srgbClr val="0000FF"/>
                </a:solidFill>
                <a:effectLst/>
                <a:latin typeface="Calibri" panose="020F0502020204030204" pitchFamily="34" charset="0"/>
                <a:ea typeface="Microsoft JhengHei" panose="020B0604030504040204" pitchFamily="34" charset="-120"/>
                <a:cs typeface="Microsoft JhengHei" panose="020B0604030504040204" pitchFamily="34" charset="-120"/>
              </a:rPr>
              <a:t>红</a:t>
            </a:r>
            <a:endParaRPr lang="en-US" sz="3800" dirty="0" smtClean="0">
              <a:effectLst/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897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546</TotalTime>
  <Words>373</Words>
  <Application>Microsoft Office PowerPoint</Application>
  <PresentationFormat>Widescreen</PresentationFormat>
  <Paragraphs>368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DengXian</vt:lpstr>
      <vt:lpstr>Microsoft JhengHei</vt:lpstr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POLITZER-AHLES, Stephen [CBS]</dc:creator>
  <cp:lastModifiedBy>POLITZER-AHLES, Stephen [CBS]</cp:lastModifiedBy>
  <cp:revision>11</cp:revision>
  <dcterms:created xsi:type="dcterms:W3CDTF">2016-08-29T02:14:20Z</dcterms:created>
  <dcterms:modified xsi:type="dcterms:W3CDTF">2017-01-24T23:35:24Z</dcterms:modified>
</cp:coreProperties>
</file>