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6" r:id="rId4"/>
    <p:sldId id="273" r:id="rId5"/>
    <p:sldId id="260" r:id="rId6"/>
    <p:sldId id="261" r:id="rId7"/>
    <p:sldId id="274" r:id="rId8"/>
    <p:sldId id="259" r:id="rId9"/>
    <p:sldId id="257" r:id="rId10"/>
    <p:sldId id="278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9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8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5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4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1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3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41CC8-CC59-44DF-9EB1-3C9320A7D7DD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8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CONGRUENT</a:t>
            </a:r>
          </a:p>
        </p:txBody>
      </p:sp>
    </p:spTree>
    <p:extLst>
      <p:ext uri="{BB962C8B-B14F-4D97-AF65-F5344CB8AC3E}">
        <p14:creationId xmlns:p14="http://schemas.microsoft.com/office/powerpoint/2010/main" val="313253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Some spare slides with different orders</a:t>
            </a:r>
          </a:p>
        </p:txBody>
      </p:sp>
    </p:spTree>
    <p:extLst>
      <p:ext uri="{BB962C8B-B14F-4D97-AF65-F5344CB8AC3E}">
        <p14:creationId xmlns:p14="http://schemas.microsoft.com/office/powerpoint/2010/main" val="344549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6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00B05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FF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53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436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altLang="zh-TW" sz="3800" b="1" dirty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altLang="zh-TW" sz="3800" b="1" dirty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altLang="zh-TW" sz="3800" b="1" dirty="0">
              <a:solidFill>
                <a:srgbClr val="00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9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22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64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altLang="zh-TW" sz="3800" b="1" dirty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altLang="zh-TW" sz="3800" b="1" dirty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altLang="zh-TW" sz="3800" b="1" dirty="0">
              <a:solidFill>
                <a:srgbClr val="00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431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6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00B05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FF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6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1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NEUTRAL</a:t>
            </a:r>
          </a:p>
        </p:txBody>
      </p:sp>
    </p:spTree>
    <p:extLst>
      <p:ext uri="{BB962C8B-B14F-4D97-AF65-F5344CB8AC3E}">
        <p14:creationId xmlns:p14="http://schemas.microsoft.com/office/powerpoint/2010/main" val="406074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1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6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INCONGRUENT</a:t>
            </a:r>
          </a:p>
        </p:txBody>
      </p:sp>
    </p:spTree>
    <p:extLst>
      <p:ext uri="{BB962C8B-B14F-4D97-AF65-F5344CB8AC3E}">
        <p14:creationId xmlns:p14="http://schemas.microsoft.com/office/powerpoint/2010/main" val="268966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98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GREEN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BLUE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BLACK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38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RED</a:t>
            </a:r>
            <a:endParaRPr lang="en-US" sz="3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978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373</Words>
  <Application>Microsoft Office PowerPoint</Application>
  <PresentationFormat>Widescreen</PresentationFormat>
  <Paragraphs>368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DengXian</vt:lpstr>
      <vt:lpstr>Microsoft JhengHei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POLITZER-AHLES, Stephen [CBS]</dc:creator>
  <cp:lastModifiedBy>POLITZER-AHLES, Stephen [CBS]</cp:lastModifiedBy>
  <cp:revision>12</cp:revision>
  <dcterms:created xsi:type="dcterms:W3CDTF">2016-08-29T02:14:20Z</dcterms:created>
  <dcterms:modified xsi:type="dcterms:W3CDTF">2021-04-09T02:32:12Z</dcterms:modified>
</cp:coreProperties>
</file>